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6" r:id="rId8"/>
    <p:sldId id="260" r:id="rId9"/>
    <p:sldId id="267" r:id="rId10"/>
    <p:sldId id="268" r:id="rId11"/>
    <p:sldId id="269" r:id="rId12"/>
    <p:sldId id="270" r:id="rId13"/>
    <p:sldId id="261" r:id="rId14"/>
    <p:sldId id="262" r:id="rId15"/>
    <p:sldId id="263" r:id="rId16"/>
    <p:sldId id="271" r:id="rId17"/>
    <p:sldId id="27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52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486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068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624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803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193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182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3391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057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574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814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1612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74BA6-5F9A-4BD2-8437-E5C8CF8C87FA}" type="datetimeFigureOut">
              <a:rPr lang="ko-KR" altLang="en-US" smtClean="0"/>
              <a:t>2020-11-24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6AB13-4967-478A-A314-7358C02D13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72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6289" y="75274"/>
            <a:ext cx="3137397" cy="7478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err="1" smtClean="0">
                <a:solidFill>
                  <a:schemeClr val="accent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밥친구</a:t>
            </a:r>
            <a:endParaRPr lang="en-US" altLang="ko-KR" sz="2400" b="1" dirty="0" smtClean="0">
              <a:solidFill>
                <a:schemeClr val="accent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2400" b="1" dirty="0" smtClean="0">
              <a:solidFill>
                <a:schemeClr val="accent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2400" b="1" dirty="0" smtClean="0">
                <a:solidFill>
                  <a:schemeClr val="accent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밥</a:t>
            </a:r>
            <a:r>
              <a:rPr lang="en-US" altLang="ko-KR" sz="2400" b="1" dirty="0" smtClean="0">
                <a:solidFill>
                  <a:schemeClr val="accent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&amp;</a:t>
            </a:r>
            <a:r>
              <a:rPr lang="ko-KR" altLang="en-US" sz="2400" b="1" dirty="0" smtClean="0">
                <a:solidFill>
                  <a:schemeClr val="accent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플</a:t>
            </a:r>
            <a:endParaRPr lang="en-US" altLang="ko-KR" sz="2400" b="1" dirty="0" smtClean="0">
              <a:solidFill>
                <a:schemeClr val="accent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2400" b="1" dirty="0">
              <a:solidFill>
                <a:schemeClr val="accent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2400" b="1" dirty="0" err="1" smtClean="0">
                <a:solidFill>
                  <a:schemeClr val="accent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밥플레이</a:t>
            </a:r>
            <a:endParaRPr lang="en-US" altLang="ko-KR" sz="2400" b="1" dirty="0" smtClean="0">
              <a:solidFill>
                <a:schemeClr val="accent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2400" b="1" dirty="0">
              <a:solidFill>
                <a:schemeClr val="accent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sz="2400" b="1" dirty="0" smtClean="0">
                <a:solidFill>
                  <a:schemeClr val="bg1">
                    <a:lumMod val="65000"/>
                  </a:schemeClr>
                </a:solidFill>
                <a:latin typeface="Cooper Black" panose="0208090404030B020404" pitchFamily="18" charset="0"/>
                <a:ea typeface="굴림" panose="020B0600000101010101" pitchFamily="50" charset="-127"/>
              </a:rPr>
              <a:t>MOVIE</a:t>
            </a:r>
            <a:r>
              <a:rPr lang="ko-KR" altLang="en-US" sz="2400" b="1" dirty="0" smtClean="0">
                <a:solidFill>
                  <a:schemeClr val="accent1"/>
                </a:solidFill>
                <a:latin typeface="Cooper Black" panose="0208090404030B020404" pitchFamily="18" charset="0"/>
                <a:ea typeface="굴림" panose="020B0600000101010101" pitchFamily="50" charset="-127"/>
              </a:rPr>
              <a:t>  </a:t>
            </a:r>
            <a:r>
              <a:rPr lang="en-US" altLang="ko-KR" sz="2400" b="1" dirty="0" smtClean="0">
                <a:latin typeface="Cooper Black" panose="0208090404030B020404" pitchFamily="18" charset="0"/>
                <a:ea typeface="굴림" panose="020B0600000101010101" pitchFamily="50" charset="-127"/>
              </a:rPr>
              <a:t>MOVIE</a:t>
            </a:r>
            <a:endParaRPr lang="en-US" altLang="ko-KR" sz="2400" b="1" dirty="0" smtClean="0">
              <a:solidFill>
                <a:schemeClr val="accent1"/>
              </a:solidFill>
              <a:latin typeface="Cooper Black" panose="0208090404030B020404" pitchFamily="18" charset="0"/>
              <a:ea typeface="굴림" panose="020B0600000101010101" pitchFamily="50" charset="-127"/>
            </a:endParaRPr>
          </a:p>
          <a:p>
            <a:endParaRPr lang="en-US" altLang="ko-KR" sz="2400" b="1" dirty="0">
              <a:solidFill>
                <a:schemeClr val="accent1"/>
              </a:solidFill>
              <a:latin typeface="Cooper Black" panose="0208090404030B020404" pitchFamily="18" charset="0"/>
              <a:ea typeface="굴림" panose="020B0600000101010101" pitchFamily="50" charset="-127"/>
            </a:endParaRPr>
          </a:p>
          <a:p>
            <a:r>
              <a:rPr lang="en-US" altLang="ko-KR" sz="2400" b="1" dirty="0" smtClean="0">
                <a:solidFill>
                  <a:schemeClr val="bg1">
                    <a:lumMod val="65000"/>
                  </a:schemeClr>
                </a:solidFill>
                <a:latin typeface="Cooper Black" panose="0208090404030B020404" pitchFamily="18" charset="0"/>
                <a:ea typeface="굴림" panose="020B0600000101010101" pitchFamily="50" charset="-127"/>
              </a:rPr>
              <a:t>DRAMA</a:t>
            </a:r>
            <a:r>
              <a:rPr lang="ko-KR" altLang="en-US" sz="2400" b="1" dirty="0" smtClean="0">
                <a:solidFill>
                  <a:schemeClr val="accent1"/>
                </a:solidFill>
                <a:latin typeface="Cooper Black" panose="0208090404030B020404" pitchFamily="18" charset="0"/>
                <a:ea typeface="굴림" panose="020B0600000101010101" pitchFamily="50" charset="-127"/>
              </a:rPr>
              <a:t>  </a:t>
            </a:r>
            <a:r>
              <a:rPr lang="en-US" altLang="ko-KR" sz="2400" b="1" dirty="0" smtClean="0">
                <a:latin typeface="Cooper Black" panose="0208090404030B020404" pitchFamily="18" charset="0"/>
                <a:ea typeface="굴림" panose="020B0600000101010101" pitchFamily="50" charset="-127"/>
              </a:rPr>
              <a:t>DRAMA</a:t>
            </a:r>
          </a:p>
          <a:p>
            <a:endParaRPr lang="en-US" altLang="ko-KR" sz="2400" b="1" dirty="0">
              <a:solidFill>
                <a:schemeClr val="accent1"/>
              </a:solidFill>
              <a:latin typeface="Cooper Black" panose="0208090404030B020404" pitchFamily="18" charset="0"/>
              <a:ea typeface="굴림" panose="020B0600000101010101" pitchFamily="50" charset="-127"/>
            </a:endParaRPr>
          </a:p>
          <a:p>
            <a:r>
              <a:rPr lang="en-US" altLang="ko-KR" sz="2400" b="1" dirty="0" smtClean="0">
                <a:solidFill>
                  <a:schemeClr val="bg1">
                    <a:lumMod val="65000"/>
                  </a:schemeClr>
                </a:solidFill>
                <a:latin typeface="Cooper Black" panose="0208090404030B020404" pitchFamily="18" charset="0"/>
                <a:ea typeface="굴림" panose="020B0600000101010101" pitchFamily="50" charset="-127"/>
              </a:rPr>
              <a:t>TV</a:t>
            </a:r>
            <a:r>
              <a:rPr lang="en-US" altLang="ko-KR" sz="2400" b="1" dirty="0" smtClean="0">
                <a:solidFill>
                  <a:schemeClr val="accent1"/>
                </a:solidFill>
                <a:latin typeface="Cooper Black" panose="0208090404030B020404" pitchFamily="18" charset="0"/>
                <a:ea typeface="굴림" panose="020B0600000101010101" pitchFamily="50" charset="-127"/>
              </a:rPr>
              <a:t>  </a:t>
            </a:r>
            <a:r>
              <a:rPr lang="en-US" altLang="ko-KR" sz="2400" b="1" dirty="0" err="1" smtClean="0">
                <a:latin typeface="Cooper Black" panose="0208090404030B020404" pitchFamily="18" charset="0"/>
                <a:ea typeface="굴림" panose="020B0600000101010101" pitchFamily="50" charset="-127"/>
              </a:rPr>
              <a:t>TV</a:t>
            </a:r>
            <a:endParaRPr lang="en-US" altLang="ko-KR" sz="2400" b="1" dirty="0" smtClean="0">
              <a:latin typeface="Cooper Black" panose="0208090404030B020404" pitchFamily="18" charset="0"/>
              <a:ea typeface="굴림" panose="020B0600000101010101" pitchFamily="50" charset="-127"/>
            </a:endParaRPr>
          </a:p>
          <a:p>
            <a:endParaRPr lang="en-US" altLang="ko-KR" sz="2400" b="1" dirty="0">
              <a:solidFill>
                <a:schemeClr val="accent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sz="2400" b="1" dirty="0" smtClean="0">
                <a:solidFill>
                  <a:schemeClr val="accent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MYPAGE</a:t>
            </a:r>
            <a:r>
              <a:rPr lang="ko-KR" altLang="en-US" sz="2400" b="1" dirty="0" smtClean="0">
                <a:solidFill>
                  <a:schemeClr val="accent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  <a:r>
              <a:rPr lang="ko-KR" altLang="en-US" sz="24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마이페이지</a:t>
            </a:r>
            <a:endParaRPr lang="en-US" altLang="ko-KR" sz="24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2400" b="1" dirty="0" smtClean="0">
              <a:solidFill>
                <a:schemeClr val="bg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sz="2400" b="1" dirty="0" smtClean="0">
                <a:solidFill>
                  <a:schemeClr val="bg1">
                    <a:lumMod val="65000"/>
                  </a:schemeClr>
                </a:solidFill>
                <a:latin typeface="Cooper Black" panose="0208090404030B020404" pitchFamily="18" charset="0"/>
                <a:ea typeface="굴림" panose="020B0600000101010101" pitchFamily="50" charset="-127"/>
              </a:rPr>
              <a:t>ACTOR</a:t>
            </a:r>
            <a:r>
              <a:rPr lang="ko-KR" altLang="en-US" sz="2400" b="1" dirty="0" smtClean="0">
                <a:solidFill>
                  <a:schemeClr val="bg1"/>
                </a:solidFill>
                <a:latin typeface="Cooper Black" panose="0208090404030B020404" pitchFamily="18" charset="0"/>
                <a:ea typeface="굴림" panose="020B0600000101010101" pitchFamily="50" charset="-127"/>
              </a:rPr>
              <a:t> </a:t>
            </a:r>
            <a:r>
              <a:rPr lang="en-US" altLang="ko-KR" sz="2400" b="1" dirty="0" smtClean="0">
                <a:latin typeface="Cooper Black" panose="0208090404030B020404" pitchFamily="18" charset="0"/>
                <a:ea typeface="굴림" panose="020B0600000101010101" pitchFamily="50" charset="-127"/>
              </a:rPr>
              <a:t>ACTOR</a:t>
            </a:r>
          </a:p>
          <a:p>
            <a:endParaRPr lang="en-US" altLang="ko-KR" sz="2400" b="1" dirty="0" smtClean="0">
              <a:latin typeface="Cooper Black" panose="0208090404030B020404" pitchFamily="18" charset="0"/>
              <a:ea typeface="굴림" panose="020B0600000101010101" pitchFamily="50" charset="-127"/>
            </a:endParaRPr>
          </a:p>
          <a:p>
            <a:r>
              <a:rPr lang="ko-KR" altLang="en-US" sz="24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영화</a:t>
            </a:r>
            <a:r>
              <a:rPr lang="en-US" altLang="ko-KR" sz="24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, TV</a:t>
            </a:r>
            <a:r>
              <a:rPr lang="ko-KR" altLang="en-US" sz="24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프로그램</a:t>
            </a:r>
            <a:endParaRPr lang="en-US" altLang="ko-KR" sz="24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2400" b="1" dirty="0">
              <a:solidFill>
                <a:schemeClr val="accent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en-US" altLang="ko-KR" sz="2400" b="1" dirty="0" smtClean="0">
              <a:solidFill>
                <a:schemeClr val="accent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endParaRPr lang="ko-KR" altLang="en-US" sz="2400" b="1" dirty="0">
              <a:solidFill>
                <a:schemeClr val="accent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343564" y="729673"/>
            <a:ext cx="2392218" cy="387927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6493164" y="729673"/>
            <a:ext cx="461818" cy="45258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/>
          <p:cNvCxnSpPr>
            <a:stCxn id="6" idx="5"/>
          </p:cNvCxnSpPr>
          <p:nvPr/>
        </p:nvCxnSpPr>
        <p:spPr>
          <a:xfrm>
            <a:off x="6887350" y="1115976"/>
            <a:ext cx="211773" cy="204824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9706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90148" y="305068"/>
            <a:ext cx="11359660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태풍이 몰아치던 밤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외딴섬 절벽 끝에서 유서 한 장만을 남긴 </a:t>
            </a:r>
            <a:r>
              <a:rPr lang="ko-KR" altLang="en-US" sz="2000" dirty="0" smtClean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채 소녀가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사라진다</a:t>
            </a:r>
            <a:r>
              <a:rPr lang="en-US" altLang="ko-KR" sz="2000" dirty="0" smtClean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</a:t>
            </a:r>
          </a:p>
          <a:p>
            <a:r>
              <a:rPr lang="ko-KR" altLang="en-US" sz="2000" dirty="0" smtClean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오랜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공백 이후 복직을 앞둔 형사 ‘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현수’는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범죄 사건의 주요 증인이었던 소녀의 </a:t>
            </a:r>
            <a:r>
              <a:rPr lang="ko-KR" altLang="en-US" sz="2000" dirty="0" smtClean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실종을</a:t>
            </a:r>
            <a:endParaRPr lang="en-US" altLang="ko-KR" sz="2000" dirty="0" smtClean="0">
              <a:solidFill>
                <a:schemeClr val="bg2">
                  <a:lumMod val="75000"/>
                </a:schemeClr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r>
              <a:rPr lang="ko-KR" altLang="en-US" sz="2000" dirty="0" smtClean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자살로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종결 짓기 위해 그곳으로 향한다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소녀의 보호를 담당하던 전직 형사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연락이 두절된 가족</a:t>
            </a:r>
            <a:r>
              <a:rPr lang="en-US" altLang="ko-KR" sz="2000" dirty="0" smtClean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</a:t>
            </a:r>
          </a:p>
          <a:p>
            <a:r>
              <a:rPr lang="ko-KR" altLang="en-US" sz="2000" dirty="0" smtClean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그리고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소녀를 마지막으로 목격한 마을 주민 ‘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순천댁’을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만나 그녀의 행적을 추적해 나가던 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'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현수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'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는 소녀가 홀로 감내했을 고통에 가슴 아파한다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수사가 진행될수록 자신의 모습과 닮아있는 소녀에게 점점 더 몰두하게 된 ‘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현수’는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사건 이면에 감춰진 진실 앞에 한걸음 다가서게 되는데</a:t>
            </a:r>
            <a:r>
              <a:rPr lang="en-US" altLang="ko-KR" sz="2000" dirty="0" smtClean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…</a:t>
            </a:r>
          </a:p>
          <a:p>
            <a:endParaRPr lang="en-US" altLang="ko-KR" sz="2000" dirty="0">
              <a:solidFill>
                <a:schemeClr val="bg2">
                  <a:lumMod val="75000"/>
                </a:schemeClr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평범한 일상을 살아가던 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'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윤희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'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앞으로 도착한 한 통의 편지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편지를 몰래 읽어본 딸 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'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새봄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'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은 편지의 내용을 숨긴 채 발신인이 살고 있는 곳으로 여행을 제안하고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'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윤희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'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는 비밀스러웠던 첫사랑의 기억으로 가슴이 뛴다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 '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새봄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'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과 함께 여행을 떠난 ‘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윤희’는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끝없이 눈이 내리는 그곳에서 첫사랑을 만날지도 모른다는 기대를 품는데</a:t>
            </a:r>
            <a:r>
              <a:rPr lang="en-US" altLang="ko-KR" sz="2000" dirty="0" smtClean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…</a:t>
            </a:r>
          </a:p>
          <a:p>
            <a:endParaRPr lang="en-US" altLang="ko-KR" sz="2000" dirty="0">
              <a:solidFill>
                <a:schemeClr val="bg2">
                  <a:lumMod val="75000"/>
                </a:schemeClr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입사 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8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년차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동기인 말단 여직원들이 ‘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삼진그룹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영어토익반’에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모인다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!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실무 능력 퍼펙트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현실은 커피 타기 달인인 생산관리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3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부 오지랖 ‘이자영’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(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고아성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),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추리소설 마니아로 뼈 때리는 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멘트의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달인 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마케팅부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돌직구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‘정유나’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(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이솜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),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수학 올림피아드 우승 출신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실체는 가짜 영수증 메꾸기 달인 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회계부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수학왕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‘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심보람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’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(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박혜수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)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은 대리가 되면 진짜 ‘일’을 할 수 있을 것이라는 희망에 부푼다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내부고발이라도 하게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?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나서지 마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우리만 다쳐 잔심부름을 하러 간 공장에서 검은 폐수가 유출되는 것을 목격한 ‘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자영’은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‘유나’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‘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보람’과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함께 회사가 무엇을 감추고자 하는지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결정적 증거를 찾으려 한다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불가능해 보이는 싸움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세 친구는 해고의 위험을 무릅쓰고 고군분투를 시작하는데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…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아이 캔 두 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잇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유 캔 두 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잇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위 캔 두 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잇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! 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회사와 맞짱 뜨는 용감한 세 친구</a:t>
            </a: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!</a:t>
            </a:r>
            <a:endParaRPr lang="ko-KR" altLang="en-US" sz="2000" dirty="0">
              <a:solidFill>
                <a:schemeClr val="bg2">
                  <a:lumMod val="75000"/>
                </a:schemeClr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05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53" y="1965443"/>
            <a:ext cx="720000" cy="72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62546" y="1061434"/>
            <a:ext cx="9982220" cy="3893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+mn-ea"/>
              </a:rPr>
              <a:t>		</a:t>
            </a:r>
            <a:r>
              <a:rPr lang="ko-KR" altLang="en-US" sz="3200" b="1" dirty="0" smtClean="0">
                <a:solidFill>
                  <a:schemeClr val="accent4"/>
                </a:solidFill>
                <a:latin typeface="+mn-ea"/>
              </a:rPr>
              <a:t>이런 분에게 </a:t>
            </a:r>
            <a:r>
              <a:rPr lang="ko-KR" altLang="en-US" sz="3200" b="1" dirty="0" err="1" smtClean="0">
                <a:solidFill>
                  <a:schemeClr val="accent4"/>
                </a:solidFill>
                <a:latin typeface="+mn-ea"/>
              </a:rPr>
              <a:t>추천드려요</a:t>
            </a:r>
            <a:r>
              <a:rPr lang="en-US" altLang="ko-KR" sz="3200" b="1" dirty="0" smtClean="0">
                <a:solidFill>
                  <a:schemeClr val="accent4"/>
                </a:solidFill>
                <a:latin typeface="+mn-ea"/>
              </a:rPr>
              <a:t>!</a:t>
            </a:r>
          </a:p>
          <a:p>
            <a:endParaRPr lang="en-US" altLang="ko-KR" sz="2400" b="1" dirty="0" smtClean="0">
              <a:latin typeface="+mn-ea"/>
            </a:endParaRPr>
          </a:p>
          <a:p>
            <a:r>
              <a:rPr lang="ko-KR" altLang="en-US" sz="2400" b="1" dirty="0" smtClean="0">
                <a:latin typeface="+mn-ea"/>
              </a:rPr>
              <a:t>원하는 </a:t>
            </a:r>
            <a:r>
              <a:rPr lang="ko-KR" altLang="en-US" sz="2400" b="1" dirty="0">
                <a:latin typeface="+mn-ea"/>
              </a:rPr>
              <a:t>미디어를 어느 플랫폼에서 제공하는지 일일이 찾기 귀찮았던 </a:t>
            </a:r>
            <a:r>
              <a:rPr lang="ko-KR" altLang="en-US" sz="2400" b="1" dirty="0" smtClean="0">
                <a:latin typeface="+mn-ea"/>
              </a:rPr>
              <a:t>분</a:t>
            </a:r>
            <a:endParaRPr lang="en-US" altLang="ko-KR" sz="2400" b="1" dirty="0" smtClean="0">
              <a:latin typeface="+mn-ea"/>
            </a:endParaRPr>
          </a:p>
          <a:p>
            <a:endParaRPr lang="en-US" altLang="ko-KR" sz="2400" b="1" dirty="0" smtClean="0">
              <a:latin typeface="+mn-ea"/>
            </a:endParaRPr>
          </a:p>
          <a:p>
            <a:r>
              <a:rPr lang="ko-KR" altLang="en-US" sz="700" b="1" dirty="0" smtClean="0">
                <a:latin typeface="+mn-ea"/>
              </a:rPr>
              <a:t> </a:t>
            </a:r>
            <a:r>
              <a:rPr lang="ko-KR" altLang="en-US" sz="2400" b="1" dirty="0">
                <a:latin typeface="+mn-ea"/>
              </a:rPr>
              <a:t/>
            </a:r>
            <a:br>
              <a:rPr lang="ko-KR" altLang="en-US" sz="2400" b="1" dirty="0">
                <a:latin typeface="+mn-ea"/>
              </a:rPr>
            </a:br>
            <a:r>
              <a:rPr lang="ko-KR" altLang="en-US" sz="2400" b="1" dirty="0" smtClean="0">
                <a:latin typeface="+mn-ea"/>
              </a:rPr>
              <a:t>월 </a:t>
            </a:r>
            <a:r>
              <a:rPr lang="ko-KR" altLang="en-US" sz="2400" b="1" dirty="0">
                <a:latin typeface="+mn-ea"/>
              </a:rPr>
              <a:t>마</a:t>
            </a:r>
            <a:r>
              <a:rPr lang="ko-KR" altLang="en-US" sz="2400" b="1" dirty="0" smtClean="0">
                <a:latin typeface="+mn-ea"/>
              </a:rPr>
              <a:t>다</a:t>
            </a:r>
            <a:r>
              <a:rPr lang="ko-KR" altLang="en-US" sz="2400" b="1" dirty="0">
                <a:latin typeface="+mn-ea"/>
              </a:rPr>
              <a:t> 플랫폼에서 돈 나가는 걸 까먹는 </a:t>
            </a:r>
            <a:r>
              <a:rPr lang="ko-KR" altLang="en-US" sz="2400" b="1" dirty="0" smtClean="0">
                <a:latin typeface="+mn-ea"/>
              </a:rPr>
              <a:t>분</a:t>
            </a:r>
            <a:endParaRPr lang="en-US" altLang="ko-KR" sz="2400" b="1" dirty="0" smtClean="0">
              <a:latin typeface="+mn-ea"/>
            </a:endParaRPr>
          </a:p>
          <a:p>
            <a:r>
              <a:rPr lang="ko-KR" altLang="en-US" sz="3600" b="1" dirty="0">
                <a:latin typeface="+mn-ea"/>
              </a:rPr>
              <a:t/>
            </a:r>
            <a:br>
              <a:rPr lang="ko-KR" altLang="en-US" sz="3600" b="1" dirty="0">
                <a:latin typeface="+mn-ea"/>
              </a:rPr>
            </a:br>
            <a:r>
              <a:rPr lang="ko-KR" altLang="en-US" sz="400" b="1" dirty="0" smtClean="0">
                <a:latin typeface="+mn-ea"/>
              </a:rPr>
              <a:t>  </a:t>
            </a:r>
            <a:endParaRPr lang="en-US" altLang="ko-KR" sz="1100" b="1" dirty="0" smtClean="0">
              <a:latin typeface="+mn-ea"/>
            </a:endParaRPr>
          </a:p>
          <a:p>
            <a:r>
              <a:rPr lang="ko-KR" altLang="en-US" sz="2400" b="1" dirty="0" smtClean="0">
                <a:latin typeface="+mn-ea"/>
              </a:rPr>
              <a:t>내가 </a:t>
            </a:r>
            <a:r>
              <a:rPr lang="ko-KR" altLang="en-US" sz="2400" b="1" dirty="0">
                <a:latin typeface="+mn-ea"/>
              </a:rPr>
              <a:t>좋아하는 배우의 </a:t>
            </a:r>
            <a:r>
              <a:rPr lang="ko-KR" altLang="en-US" sz="2400" b="1" dirty="0" err="1" smtClean="0">
                <a:latin typeface="+mn-ea"/>
              </a:rPr>
              <a:t>필모만</a:t>
            </a:r>
            <a:r>
              <a:rPr lang="ko-KR" altLang="en-US" sz="2400" b="1" dirty="0" smtClean="0">
                <a:latin typeface="+mn-ea"/>
              </a:rPr>
              <a:t> </a:t>
            </a:r>
            <a:r>
              <a:rPr lang="ko-KR" altLang="en-US" sz="2400" b="1" dirty="0">
                <a:latin typeface="+mn-ea"/>
              </a:rPr>
              <a:t>모아 보고 싶으신 </a:t>
            </a:r>
            <a:r>
              <a:rPr lang="ko-KR" altLang="en-US" sz="2400" b="1" dirty="0" smtClean="0">
                <a:latin typeface="+mn-ea"/>
              </a:rPr>
              <a:t>분</a:t>
            </a:r>
            <a:endParaRPr lang="en-US" altLang="ko-KR" sz="2400" b="1" dirty="0" smtClean="0">
              <a:latin typeface="+mn-ea"/>
            </a:endParaRPr>
          </a:p>
          <a:p>
            <a:endParaRPr lang="en-US" altLang="ko-KR" sz="2400" b="1" dirty="0">
              <a:latin typeface="+mn-ea"/>
            </a:endParaRPr>
          </a:p>
          <a:p>
            <a:r>
              <a:rPr lang="en-US" altLang="ko-KR" sz="2400" b="1" dirty="0" smtClean="0">
                <a:latin typeface="+mn-ea"/>
              </a:rPr>
              <a:t>		</a:t>
            </a:r>
            <a:r>
              <a:rPr lang="ko-KR" altLang="en-US" sz="2400" b="1" dirty="0" smtClean="0">
                <a:latin typeface="+mn-ea"/>
              </a:rPr>
              <a:t>지금 바로 </a:t>
            </a:r>
            <a:r>
              <a:rPr lang="ko-KR" altLang="en-US" sz="2400" b="1" dirty="0" smtClean="0">
                <a:solidFill>
                  <a:schemeClr val="accent1"/>
                </a:solidFill>
                <a:latin typeface="+mn-ea"/>
              </a:rPr>
              <a:t>밥</a:t>
            </a:r>
            <a:r>
              <a:rPr lang="en-US" altLang="ko-KR" sz="2400" b="1" dirty="0" smtClean="0">
                <a:solidFill>
                  <a:schemeClr val="accent1"/>
                </a:solidFill>
                <a:latin typeface="+mn-ea"/>
              </a:rPr>
              <a:t>&amp;</a:t>
            </a:r>
            <a:r>
              <a:rPr lang="ko-KR" altLang="en-US" sz="2400" b="1" dirty="0" smtClean="0">
                <a:solidFill>
                  <a:schemeClr val="accent1"/>
                </a:solidFill>
                <a:latin typeface="+mn-ea"/>
              </a:rPr>
              <a:t>플레이</a:t>
            </a:r>
            <a:r>
              <a:rPr lang="ko-KR" altLang="en-US" sz="2400" b="1" dirty="0" smtClean="0">
                <a:latin typeface="+mn-ea"/>
              </a:rPr>
              <a:t>를 이용해보세요</a:t>
            </a:r>
            <a:r>
              <a:rPr lang="en-US" altLang="ko-KR" sz="2400" b="1" dirty="0" smtClean="0">
                <a:latin typeface="+mn-ea"/>
              </a:rPr>
              <a:t>!</a:t>
            </a:r>
            <a:endParaRPr lang="ko-KR" altLang="en-US" sz="2400" b="1" dirty="0"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53" y="2828649"/>
            <a:ext cx="720000" cy="72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53" y="3812322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5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99773" y="1061434"/>
            <a:ext cx="6981911" cy="44473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smtClean="0">
                <a:solidFill>
                  <a:schemeClr val="accent1"/>
                </a:solidFill>
                <a:latin typeface="+mn-ea"/>
              </a:rPr>
              <a:t>밥</a:t>
            </a:r>
            <a:r>
              <a:rPr lang="en-US" altLang="ko-KR" sz="3200" b="1" dirty="0" smtClean="0">
                <a:solidFill>
                  <a:schemeClr val="accent1"/>
                </a:solidFill>
                <a:latin typeface="+mn-ea"/>
              </a:rPr>
              <a:t>&amp;</a:t>
            </a:r>
            <a:r>
              <a:rPr lang="ko-KR" altLang="en-US" sz="3200" b="1" dirty="0" smtClean="0">
                <a:solidFill>
                  <a:schemeClr val="accent1"/>
                </a:solidFill>
                <a:latin typeface="+mn-ea"/>
              </a:rPr>
              <a:t>플레이 </a:t>
            </a:r>
            <a:r>
              <a:rPr lang="ko-KR" altLang="en-US" sz="3200" b="1" dirty="0" smtClean="0">
                <a:latin typeface="+mn-ea"/>
              </a:rPr>
              <a:t>이렇게 이용해보세요</a:t>
            </a:r>
            <a:endParaRPr lang="en-US" altLang="ko-KR" sz="3200" b="1" dirty="0" smtClean="0">
              <a:latin typeface="+mn-ea"/>
            </a:endParaRPr>
          </a:p>
          <a:p>
            <a:r>
              <a:rPr lang="en-US" altLang="ko-KR" sz="1100" b="1" dirty="0">
                <a:latin typeface="+mn-ea"/>
              </a:rPr>
              <a:t> </a:t>
            </a:r>
          </a:p>
          <a:p>
            <a:r>
              <a:rPr lang="ko-KR" altLang="en-US" sz="2400" b="1" dirty="0" smtClean="0">
                <a:latin typeface="+mn-ea"/>
              </a:rPr>
              <a:t>●원하는 작품 검색할 때 </a:t>
            </a:r>
            <a:endParaRPr lang="en-US" altLang="ko-KR" sz="2400" b="1" dirty="0" smtClean="0">
              <a:latin typeface="+mn-ea"/>
            </a:endParaRPr>
          </a:p>
          <a:p>
            <a:r>
              <a:rPr lang="en-US" altLang="ko-KR" sz="2400" b="1" dirty="0" smtClean="0">
                <a:latin typeface="+mn-ea"/>
              </a:rPr>
              <a:t>1. </a:t>
            </a:r>
            <a:r>
              <a:rPr lang="ko-KR" altLang="en-US" sz="2400" b="1" dirty="0" smtClean="0">
                <a:solidFill>
                  <a:schemeClr val="accent1"/>
                </a:solidFill>
                <a:latin typeface="+mn-ea"/>
              </a:rPr>
              <a:t>영화</a:t>
            </a:r>
            <a:r>
              <a:rPr lang="en-US" altLang="ko-KR" sz="2400" b="1" dirty="0" smtClean="0">
                <a:solidFill>
                  <a:schemeClr val="accent1"/>
                </a:solidFill>
                <a:latin typeface="+mn-ea"/>
              </a:rPr>
              <a:t> </a:t>
            </a:r>
            <a:r>
              <a:rPr lang="ko-KR" altLang="en-US" sz="2400" b="1" dirty="0" smtClean="0">
                <a:solidFill>
                  <a:schemeClr val="accent1"/>
                </a:solidFill>
                <a:latin typeface="+mn-ea"/>
              </a:rPr>
              <a:t>드라마 </a:t>
            </a:r>
            <a:r>
              <a:rPr lang="en-US" altLang="ko-KR" sz="2400" b="1" dirty="0" smtClean="0">
                <a:solidFill>
                  <a:schemeClr val="accent1"/>
                </a:solidFill>
                <a:latin typeface="+mn-ea"/>
              </a:rPr>
              <a:t>TV </a:t>
            </a:r>
            <a:r>
              <a:rPr lang="ko-KR" altLang="en-US" sz="2400" b="1" dirty="0" smtClean="0">
                <a:latin typeface="+mn-ea"/>
              </a:rPr>
              <a:t>중 원하는 탭을 클릭해 주세요</a:t>
            </a:r>
            <a:r>
              <a:rPr lang="en-US" altLang="ko-KR" sz="2400" b="1" dirty="0" smtClean="0">
                <a:latin typeface="+mn-ea"/>
              </a:rPr>
              <a:t>!</a:t>
            </a:r>
          </a:p>
          <a:p>
            <a:r>
              <a:rPr lang="en-US" altLang="ko-KR" sz="2400" b="1" dirty="0" smtClean="0">
                <a:latin typeface="+mn-ea"/>
              </a:rPr>
              <a:t>2. </a:t>
            </a:r>
            <a:r>
              <a:rPr lang="ko-KR" altLang="en-US" sz="2400" b="1" dirty="0" smtClean="0">
                <a:latin typeface="+mn-ea"/>
              </a:rPr>
              <a:t>검색 창에 작품을 입력해 주세요</a:t>
            </a:r>
            <a:endParaRPr lang="en-US" altLang="ko-KR" sz="2400" b="1" dirty="0" smtClean="0">
              <a:latin typeface="+mn-ea"/>
            </a:endParaRPr>
          </a:p>
          <a:p>
            <a:r>
              <a:rPr lang="en-US" altLang="ko-KR" sz="2400" b="1" dirty="0" smtClean="0">
                <a:latin typeface="+mn-ea"/>
              </a:rPr>
              <a:t>3. </a:t>
            </a:r>
            <a:r>
              <a:rPr lang="ko-KR" altLang="en-US" sz="2400" b="1" dirty="0" smtClean="0">
                <a:latin typeface="+mn-ea"/>
              </a:rPr>
              <a:t>내가 원하는 작품이 어디 있는지 확인</a:t>
            </a:r>
            <a:endParaRPr lang="en-US" altLang="ko-KR" sz="2400" b="1" dirty="0" smtClean="0">
              <a:latin typeface="+mn-ea"/>
            </a:endParaRPr>
          </a:p>
          <a:p>
            <a:endParaRPr lang="en-US" altLang="ko-KR" sz="2400" b="1" dirty="0">
              <a:latin typeface="+mn-ea"/>
            </a:endParaRPr>
          </a:p>
          <a:p>
            <a:r>
              <a:rPr lang="ko-KR" altLang="en-US" sz="2400" b="1" dirty="0" smtClean="0">
                <a:latin typeface="+mn-ea"/>
              </a:rPr>
              <a:t>●배우 </a:t>
            </a:r>
            <a:r>
              <a:rPr lang="ko-KR" altLang="en-US" sz="2400" b="1" dirty="0" err="1" smtClean="0">
                <a:latin typeface="+mn-ea"/>
              </a:rPr>
              <a:t>필모</a:t>
            </a:r>
            <a:r>
              <a:rPr lang="ko-KR" altLang="en-US" sz="2400" b="1" dirty="0" smtClean="0">
                <a:latin typeface="+mn-ea"/>
              </a:rPr>
              <a:t> 살펴볼 때</a:t>
            </a:r>
            <a:endParaRPr lang="en-US" altLang="ko-KR" sz="2400" b="1" dirty="0" smtClean="0">
              <a:latin typeface="+mn-ea"/>
            </a:endParaRPr>
          </a:p>
          <a:p>
            <a:r>
              <a:rPr lang="en-US" altLang="ko-KR" sz="2400" b="1" dirty="0">
                <a:latin typeface="+mn-ea"/>
              </a:rPr>
              <a:t>1</a:t>
            </a:r>
            <a:r>
              <a:rPr lang="en-US" altLang="ko-KR" sz="2400" b="1" dirty="0" smtClean="0">
                <a:latin typeface="+mn-ea"/>
              </a:rPr>
              <a:t>. </a:t>
            </a:r>
            <a:r>
              <a:rPr lang="ko-KR" altLang="en-US" sz="2400" b="1" dirty="0" smtClean="0">
                <a:solidFill>
                  <a:schemeClr val="accent1"/>
                </a:solidFill>
                <a:latin typeface="+mn-ea"/>
              </a:rPr>
              <a:t>배우</a:t>
            </a:r>
            <a:r>
              <a:rPr lang="ko-KR" altLang="en-US" sz="2400" b="1" dirty="0" smtClean="0">
                <a:latin typeface="+mn-ea"/>
              </a:rPr>
              <a:t> 탭을 클릭해 주세요</a:t>
            </a:r>
            <a:r>
              <a:rPr lang="en-US" altLang="ko-KR" sz="2400" b="1" dirty="0" smtClean="0">
                <a:latin typeface="+mn-ea"/>
              </a:rPr>
              <a:t>!</a:t>
            </a:r>
          </a:p>
          <a:p>
            <a:r>
              <a:rPr lang="en-US" altLang="ko-KR" sz="2400" b="1" dirty="0" smtClean="0">
                <a:latin typeface="+mn-ea"/>
              </a:rPr>
              <a:t>2. </a:t>
            </a:r>
            <a:r>
              <a:rPr lang="ko-KR" altLang="en-US" sz="2400" b="1" dirty="0" smtClean="0">
                <a:latin typeface="+mn-ea"/>
              </a:rPr>
              <a:t>검색 창에 배우 이름을 입력해 주세요</a:t>
            </a:r>
            <a:endParaRPr lang="en-US" altLang="ko-KR" sz="2400" b="1" dirty="0" smtClean="0">
              <a:latin typeface="+mn-ea"/>
            </a:endParaRPr>
          </a:p>
          <a:p>
            <a:r>
              <a:rPr lang="en-US" altLang="ko-KR" sz="2400" b="1" dirty="0" smtClean="0">
                <a:latin typeface="+mn-ea"/>
              </a:rPr>
              <a:t>3. </a:t>
            </a:r>
            <a:r>
              <a:rPr lang="ko-KR" altLang="en-US" sz="2400" b="1" dirty="0" smtClean="0">
                <a:latin typeface="+mn-ea"/>
              </a:rPr>
              <a:t>배우의 </a:t>
            </a:r>
            <a:r>
              <a:rPr lang="ko-KR" altLang="en-US" sz="2400" b="1" dirty="0" err="1" smtClean="0">
                <a:latin typeface="+mn-ea"/>
              </a:rPr>
              <a:t>필모를</a:t>
            </a:r>
            <a:r>
              <a:rPr lang="ko-KR" altLang="en-US" sz="2400" b="1" dirty="0" smtClean="0">
                <a:latin typeface="+mn-ea"/>
              </a:rPr>
              <a:t> 확인</a:t>
            </a:r>
            <a:endParaRPr lang="en-US" altLang="ko-KR" sz="2400" b="1" dirty="0">
              <a:latin typeface="+mn-ea"/>
            </a:endParaRPr>
          </a:p>
          <a:p>
            <a:pPr marL="457200" indent="-457200">
              <a:buAutoNum type="arabicPeriod"/>
            </a:pPr>
            <a:endParaRPr lang="ko-KR" altLang="en-US" sz="24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5640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94955" y="602673"/>
            <a:ext cx="3792681" cy="4738255"/>
          </a:xfrm>
          <a:prstGeom prst="rect">
            <a:avLst/>
          </a:prstGeom>
          <a:solidFill>
            <a:schemeClr val="accent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2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원하는 영화를 어디 </a:t>
            </a:r>
            <a:r>
              <a:rPr lang="ko-KR" altLang="en-US" dirty="0" smtClean="0">
                <a:solidFill>
                  <a:schemeClr val="accent2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플랫폼에서</a:t>
            </a:r>
            <a:endParaRPr lang="en-US" altLang="ko-KR" dirty="0" smtClean="0">
              <a:solidFill>
                <a:schemeClr val="accent2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 smtClean="0">
                <a:solidFill>
                  <a:schemeClr val="accent2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제공하는지 </a:t>
            </a:r>
            <a:r>
              <a:rPr lang="ko-KR" altLang="en-US" dirty="0">
                <a:solidFill>
                  <a:schemeClr val="accent2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궁금했던 </a:t>
            </a:r>
            <a:r>
              <a:rPr lang="ko-KR" altLang="en-US" dirty="0" smtClean="0">
                <a:solidFill>
                  <a:schemeClr val="accent2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경우</a:t>
            </a:r>
            <a:endParaRPr lang="en-US" altLang="ko-KR" dirty="0" smtClean="0">
              <a:solidFill>
                <a:schemeClr val="accent2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있으신가요</a:t>
            </a:r>
            <a:r>
              <a:rPr lang="en-US" altLang="ko-KR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?</a:t>
            </a:r>
          </a:p>
          <a:p>
            <a:pPr algn="ctr"/>
            <a:endParaRPr lang="en-US" altLang="ko-KR" dirty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b="1" dirty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밥</a:t>
            </a:r>
            <a:r>
              <a:rPr lang="en-US" altLang="ko-KR" b="1" dirty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&amp;</a:t>
            </a:r>
            <a:r>
              <a:rPr lang="ko-KR" altLang="en-US" b="1" dirty="0" smtClean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플레이</a:t>
            </a:r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는</a:t>
            </a:r>
            <a:endParaRPr lang="en-US" altLang="ko-KR" dirty="0" smtClean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콘텐츠를 검색하면</a:t>
            </a:r>
            <a:endParaRPr lang="en-US" altLang="ko-KR" dirty="0" smtClean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 err="1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넷플렉스</a:t>
            </a:r>
            <a:r>
              <a:rPr lang="en-US" altLang="ko-KR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dirty="0" err="1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왓챠</a:t>
            </a:r>
            <a:r>
              <a:rPr lang="en-US" altLang="ko-KR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유튜브 </a:t>
            </a:r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중</a:t>
            </a:r>
            <a:endParaRPr lang="en-US" altLang="ko-KR" dirty="0" smtClean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어</a:t>
            </a:r>
            <a:r>
              <a:rPr lang="ko-KR" altLang="en-US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느</a:t>
            </a:r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</a:t>
            </a:r>
            <a:r>
              <a:rPr lang="ko-KR" altLang="en-US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플랫폼에 콘텐츠가 </a:t>
            </a:r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있는지</a:t>
            </a:r>
            <a:endParaRPr lang="en-US" altLang="ko-KR" dirty="0" smtClean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알려주는 </a:t>
            </a:r>
            <a:r>
              <a:rPr lang="ko-KR" altLang="en-US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사이트입니다</a:t>
            </a:r>
            <a:r>
              <a:rPr lang="en-US" altLang="ko-KR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</a:t>
            </a:r>
          </a:p>
          <a:p>
            <a:pPr algn="ctr"/>
            <a:r>
              <a:rPr lang="ko-KR" altLang="en-US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추가적으로 월에 각 </a:t>
            </a:r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플랫폼에</a:t>
            </a:r>
            <a:endParaRPr lang="en-US" altLang="ko-KR" dirty="0" smtClean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얼마를 </a:t>
            </a:r>
            <a:r>
              <a:rPr lang="ko-KR" altLang="en-US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지출하는지</a:t>
            </a:r>
            <a:r>
              <a:rPr lang="en-US" altLang="ko-KR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</a:t>
            </a:r>
          </a:p>
          <a:p>
            <a:pPr algn="ctr"/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다음 </a:t>
            </a:r>
            <a:r>
              <a:rPr lang="ko-KR" altLang="en-US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결제일은 </a:t>
            </a:r>
            <a:r>
              <a:rPr lang="ko-KR" altLang="en-US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언젠지 </a:t>
            </a:r>
            <a:r>
              <a:rPr lang="ko-KR" altLang="en-US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알려줍니다</a:t>
            </a:r>
            <a:r>
              <a:rPr lang="en-US" altLang="ko-KR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</a:t>
            </a:r>
          </a:p>
          <a:p>
            <a:pPr algn="ctr"/>
            <a:r>
              <a:rPr lang="ko-KR" altLang="en-US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지금 </a:t>
            </a:r>
            <a:r>
              <a:rPr lang="ko-KR" altLang="en-US" b="1" dirty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밥</a:t>
            </a:r>
            <a:r>
              <a:rPr lang="en-US" altLang="ko-KR" b="1" dirty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&amp;</a:t>
            </a:r>
            <a:r>
              <a:rPr lang="ko-KR" altLang="en-US" b="1" dirty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플레이</a:t>
            </a:r>
            <a:r>
              <a:rPr lang="ko-KR" altLang="en-US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를 시작해보세요</a:t>
            </a:r>
            <a:r>
              <a:rPr lang="en-US" altLang="ko-KR" dirty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!</a:t>
            </a:r>
            <a:endParaRPr lang="ko-KR" altLang="en-US" dirty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843154" y="1125140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dirty="0">
                <a:solidFill>
                  <a:schemeClr val="accent2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원하는 영화를 어디 플랫폼에서</a:t>
            </a:r>
            <a:endParaRPr lang="en-US" altLang="ko-KR" dirty="0">
              <a:solidFill>
                <a:schemeClr val="accent2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accent2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제공하는지 궁금했던 경우</a:t>
            </a:r>
            <a:endParaRPr lang="en-US" altLang="ko-KR" dirty="0">
              <a:solidFill>
                <a:schemeClr val="accent2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있으신가요</a:t>
            </a:r>
            <a:r>
              <a:rPr lang="en-US" altLang="ko-KR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?</a:t>
            </a:r>
          </a:p>
          <a:p>
            <a:pPr algn="ctr"/>
            <a:endParaRPr lang="en-US" altLang="ko-KR" dirty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b="1" dirty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밥</a:t>
            </a:r>
            <a:r>
              <a:rPr lang="en-US" altLang="ko-KR" b="1" dirty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&amp;</a:t>
            </a:r>
            <a:r>
              <a:rPr lang="ko-KR" altLang="en-US" b="1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플레이</a:t>
            </a:r>
            <a:r>
              <a:rPr lang="ko-KR" altLang="en-US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는</a:t>
            </a:r>
            <a:endParaRPr lang="en-US" altLang="ko-KR" dirty="0">
              <a:solidFill>
                <a:schemeClr val="bg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콘텐츠를 검색하면</a:t>
            </a:r>
            <a:endParaRPr lang="en-US" altLang="ko-KR" dirty="0">
              <a:solidFill>
                <a:schemeClr val="bg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 err="1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넷플렉스</a:t>
            </a:r>
            <a:r>
              <a:rPr lang="en-US" altLang="ko-KR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dirty="0" err="1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왓챠</a:t>
            </a:r>
            <a:r>
              <a:rPr lang="en-US" altLang="ko-KR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유튜브 중</a:t>
            </a:r>
            <a:endParaRPr lang="en-US" altLang="ko-KR" dirty="0">
              <a:solidFill>
                <a:schemeClr val="bg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어느 플랫폼에 콘텐츠가 있는지</a:t>
            </a:r>
            <a:endParaRPr lang="en-US" altLang="ko-KR" dirty="0">
              <a:solidFill>
                <a:schemeClr val="bg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알려주는 사이트입니다</a:t>
            </a:r>
            <a:r>
              <a:rPr lang="en-US" altLang="ko-KR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추가적으로 월에 각 플랫폼에</a:t>
            </a:r>
            <a:endParaRPr lang="en-US" altLang="ko-KR" dirty="0">
              <a:solidFill>
                <a:schemeClr val="bg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얼마를 지출하는지</a:t>
            </a:r>
            <a:r>
              <a:rPr lang="en-US" altLang="ko-KR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다음 결제일은 언젠지 알려줍니다</a:t>
            </a:r>
            <a:r>
              <a:rPr lang="en-US" altLang="ko-KR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지금 </a:t>
            </a:r>
            <a:r>
              <a:rPr lang="ko-KR" altLang="en-US" b="1" dirty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밥</a:t>
            </a:r>
            <a:r>
              <a:rPr lang="en-US" altLang="ko-KR" b="1" dirty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&amp;</a:t>
            </a:r>
            <a:r>
              <a:rPr lang="ko-KR" altLang="en-US" b="1" dirty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플레이</a:t>
            </a:r>
            <a:r>
              <a:rPr lang="ko-KR" altLang="en-US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를 </a:t>
            </a:r>
            <a:r>
              <a:rPr lang="ko-KR" altLang="en-US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시작해보세요</a:t>
            </a:r>
            <a:r>
              <a:rPr lang="en-US" altLang="ko-KR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!</a:t>
            </a:r>
            <a:endParaRPr lang="ko-KR" altLang="en-US" dirty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212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52255" y="24626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18799" y="2828409"/>
            <a:ext cx="35734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지금 바로 </a:t>
            </a:r>
            <a:r>
              <a:rPr lang="en-US" altLang="ko-KR" b="1" dirty="0" err="1" smtClean="0">
                <a:solidFill>
                  <a:schemeClr val="bg1"/>
                </a:solidFill>
              </a:rPr>
              <a:t>Bplay</a:t>
            </a:r>
            <a:r>
              <a:rPr lang="ko-KR" altLang="en-US" b="1" smtClean="0">
                <a:solidFill>
                  <a:schemeClr val="bg1"/>
                </a:solidFill>
              </a:rPr>
              <a:t>를 시작해보세요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1257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5" y="990600"/>
            <a:ext cx="7334250" cy="4876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58561" y="1055077"/>
            <a:ext cx="8386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이주영</a:t>
            </a:r>
            <a:endParaRPr lang="ko-KR" altLang="en-US" sz="2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124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381125"/>
            <a:ext cx="9144000" cy="40957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08991" y="1450731"/>
            <a:ext cx="8386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김선호</a:t>
            </a:r>
            <a:endParaRPr lang="ko-KR" altLang="en-US" sz="20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446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5077" y="447029"/>
            <a:ext cx="4378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82</a:t>
            </a:r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년생 </a:t>
            </a:r>
            <a:r>
              <a:rPr lang="ko-KR" altLang="en-US" sz="16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김지영</a:t>
            </a:r>
            <a:r>
              <a:rPr lang="en-US" altLang="ko-KR" sz="1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	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모두가 알지만 아무도 몰랐던 당신과 나의 </a:t>
            </a:r>
            <a:r>
              <a:rPr lang="ko-KR" altLang="en-US" sz="1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이야기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40268" y="2494254"/>
            <a:ext cx="41713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아이 캔 </a:t>
            </a:r>
            <a:r>
              <a:rPr lang="ko-KR" altLang="en-US" sz="16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스피크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	</a:t>
            </a:r>
            <a:endParaRPr lang="en-US" altLang="ko-KR" sz="16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꼭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…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하고 싶은 말이 있고</a:t>
            </a:r>
            <a:r>
              <a:rPr lang="en-US" altLang="ko-KR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듣고 싶은 말이 있다</a:t>
            </a:r>
            <a:r>
              <a:rPr lang="ko-KR" altLang="en-US" sz="1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sz="1600" dirty="0"/>
          </a:p>
        </p:txBody>
      </p:sp>
      <p:sp>
        <p:nvSpPr>
          <p:cNvPr id="5" name="직사각형 4"/>
          <p:cNvSpPr/>
          <p:nvPr/>
        </p:nvSpPr>
        <p:spPr>
          <a:xfrm>
            <a:off x="240268" y="1319643"/>
            <a:ext cx="4382931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결백</a:t>
            </a:r>
            <a:endParaRPr lang="en-US" altLang="ko-KR" sz="16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대천의 장례식장에서 농약 막걸리 살인사건 발생</a:t>
            </a:r>
            <a:r>
              <a:rPr lang="en-US" altLang="ko-KR" sz="1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r>
              <a:rPr lang="ko-KR" altLang="en-US" sz="1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용의자 </a:t>
            </a:r>
            <a:r>
              <a:rPr lang="ko-KR" altLang="en-US" sz="16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긴급 체포다</a:t>
            </a:r>
            <a:r>
              <a:rPr lang="en-US" altLang="ko-KR" sz="1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!</a:t>
            </a:r>
            <a:r>
              <a:rPr lang="ko-KR" altLang="en-US" sz="1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75198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491" y="824346"/>
            <a:ext cx="10058400" cy="4571999"/>
          </a:xfrm>
          <a:prstGeom prst="rect">
            <a:avLst/>
          </a:prstGeom>
          <a:gradFill>
            <a:gsLst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3" name="TextBox 2"/>
          <p:cNvSpPr txBox="1"/>
          <p:nvPr/>
        </p:nvSpPr>
        <p:spPr>
          <a:xfrm>
            <a:off x="515665" y="5953991"/>
            <a:ext cx="13516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 smtClean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BPlay</a:t>
            </a:r>
            <a:endParaRPr lang="ko-KR" altLang="en-US" sz="3200" dirty="0">
              <a:solidFill>
                <a:schemeClr val="accent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74673" y="3826685"/>
            <a:ext cx="40752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내가 죽던 날</a:t>
            </a:r>
            <a:endParaRPr lang="en-US" altLang="ko-KR" sz="2400" b="1" dirty="0" smtClean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r"/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개봉 </a:t>
            </a:r>
            <a:r>
              <a:rPr lang="en-US" altLang="ko-KR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2020.11.12</a:t>
            </a:r>
          </a:p>
          <a:p>
            <a:pPr algn="r"/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출연 김혜수</a:t>
            </a:r>
            <a:r>
              <a:rPr lang="en-US" altLang="ko-KR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이정은</a:t>
            </a:r>
            <a:r>
              <a:rPr lang="en-US" altLang="ko-KR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노정의</a:t>
            </a:r>
            <a:r>
              <a:rPr lang="en-US" altLang="ko-KR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</a:t>
            </a:r>
          </a:p>
          <a:p>
            <a:pPr algn="r"/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김선영</a:t>
            </a:r>
            <a:r>
              <a:rPr lang="en-US" altLang="ko-KR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이상엽</a:t>
            </a:r>
            <a:r>
              <a:rPr lang="en-US" altLang="ko-KR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문정희</a:t>
            </a:r>
            <a:endParaRPr lang="ko-KR" altLang="en-US" sz="2400" b="1" dirty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351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546" y="907473"/>
            <a:ext cx="10058400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558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886691"/>
            <a:ext cx="10058400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1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490" y="0"/>
            <a:ext cx="10058400" cy="67029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927748" y="4596706"/>
            <a:ext cx="47724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b="1" dirty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내가 사랑했던 모든 </a:t>
            </a:r>
            <a:r>
              <a:rPr lang="ko-KR" altLang="en-US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남자들에게</a:t>
            </a:r>
            <a:endParaRPr lang="en-US" altLang="ko-KR" sz="2400" b="1" dirty="0" smtClean="0">
              <a:solidFill>
                <a:schemeClr val="bg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r"/>
            <a:r>
              <a:rPr lang="ko-KR" altLang="en-US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개봉 </a:t>
            </a:r>
            <a:r>
              <a:rPr lang="en-US" altLang="ko-KR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2020.02.12</a:t>
            </a:r>
          </a:p>
          <a:p>
            <a:pPr algn="r"/>
            <a:r>
              <a:rPr lang="ko-KR" altLang="en-US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출연 리나 콘도르</a:t>
            </a:r>
            <a:r>
              <a:rPr lang="en-US" altLang="ko-KR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노아 센티 네오</a:t>
            </a:r>
            <a:r>
              <a:rPr lang="en-US" altLang="ko-KR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</a:t>
            </a:r>
          </a:p>
          <a:p>
            <a:pPr algn="r"/>
            <a:r>
              <a:rPr lang="ko-KR" altLang="en-US" sz="2400" b="1" dirty="0" err="1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조단</a:t>
            </a:r>
            <a:r>
              <a:rPr lang="ko-KR" altLang="en-US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피셔</a:t>
            </a:r>
            <a:r>
              <a:rPr lang="en-US" altLang="ko-KR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400" b="1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자넬 패리쉬</a:t>
            </a:r>
            <a:endParaRPr lang="ko-KR" altLang="en-US" sz="2400" b="1" dirty="0">
              <a:solidFill>
                <a:schemeClr val="bg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3393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515" y="0"/>
            <a:ext cx="10058400" cy="67108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934370" y="4596706"/>
            <a:ext cx="376583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b="1" dirty="0" err="1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키싱</a:t>
            </a:r>
            <a:r>
              <a:rPr lang="ko-KR" altLang="en-US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부스</a:t>
            </a:r>
            <a:r>
              <a:rPr lang="en-US" altLang="ko-KR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2</a:t>
            </a:r>
          </a:p>
          <a:p>
            <a:pPr algn="r"/>
            <a:r>
              <a:rPr lang="ko-KR" altLang="en-US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개봉 </a:t>
            </a:r>
            <a:r>
              <a:rPr lang="en-US" altLang="ko-KR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2020.07.24</a:t>
            </a:r>
          </a:p>
          <a:p>
            <a:pPr algn="r"/>
            <a:r>
              <a:rPr lang="ko-KR" altLang="en-US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출연 조이 킹</a:t>
            </a:r>
            <a:r>
              <a:rPr lang="en-US" altLang="ko-KR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조엘 코트니</a:t>
            </a:r>
            <a:r>
              <a:rPr lang="en-US" altLang="ko-KR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</a:t>
            </a:r>
          </a:p>
          <a:p>
            <a:pPr algn="r"/>
            <a:r>
              <a:rPr lang="ko-KR" altLang="en-US" sz="24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제이콥 </a:t>
            </a:r>
            <a:r>
              <a:rPr lang="ko-KR" altLang="en-US" sz="2400" b="1" dirty="0" err="1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엘로디</a:t>
            </a:r>
            <a:endParaRPr lang="en-US" altLang="ko-KR" sz="2400" b="1" dirty="0" smtClean="0">
              <a:solidFill>
                <a:schemeClr val="bg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413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252412"/>
            <a:ext cx="9525000" cy="63531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11104" y="5035927"/>
            <a:ext cx="46891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아이 필 </a:t>
            </a:r>
            <a:r>
              <a:rPr lang="ko-KR" altLang="en-US" sz="2400" b="1" dirty="0" err="1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프리티</a:t>
            </a:r>
            <a:endParaRPr lang="en-US" altLang="ko-KR" sz="2400" b="1" dirty="0" smtClean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pPr algn="r"/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개봉 </a:t>
            </a:r>
            <a:r>
              <a:rPr lang="en-US" altLang="ko-KR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2018.06.06</a:t>
            </a:r>
          </a:p>
          <a:p>
            <a:pPr algn="r"/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출연 에이미 </a:t>
            </a:r>
            <a:r>
              <a:rPr lang="ko-KR" altLang="en-US" sz="2400" b="1" dirty="0" err="1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슈머</a:t>
            </a:r>
            <a:r>
              <a:rPr lang="en-US" altLang="ko-KR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미셸 윌리엄스</a:t>
            </a:r>
            <a:r>
              <a:rPr lang="en-US" altLang="ko-KR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</a:t>
            </a:r>
          </a:p>
          <a:p>
            <a:pPr algn="r"/>
            <a:r>
              <a:rPr lang="ko-KR" altLang="en-US" sz="2400" b="1" dirty="0" err="1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로리</a:t>
            </a:r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 </a:t>
            </a:r>
            <a:r>
              <a:rPr lang="ko-KR" altLang="en-US" sz="2400" b="1" dirty="0" err="1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스코벨</a:t>
            </a:r>
            <a:r>
              <a:rPr lang="en-US" altLang="ko-KR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, </a:t>
            </a:r>
            <a:r>
              <a:rPr lang="ko-KR" altLang="en-US" sz="2400" b="1" dirty="0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톰 </a:t>
            </a:r>
            <a:r>
              <a:rPr lang="ko-KR" altLang="en-US" sz="2400" b="1" dirty="0" err="1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호퍼</a:t>
            </a:r>
            <a:endParaRPr lang="ko-KR" altLang="en-US" sz="2400" b="1" dirty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3079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53491" y="1413164"/>
            <a:ext cx="187583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b="1" dirty="0" smtClean="0">
                <a:solidFill>
                  <a:schemeClr val="bg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&lt; &gt;</a:t>
            </a:r>
            <a:endParaRPr lang="ko-KR" altLang="en-US" sz="8800" b="1" dirty="0">
              <a:solidFill>
                <a:schemeClr val="bg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626318" y="173844"/>
            <a:ext cx="13516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 smtClean="0">
                <a:solidFill>
                  <a:schemeClr val="accent1"/>
                </a:solidFill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BPlay</a:t>
            </a:r>
            <a:endParaRPr lang="ko-KR" altLang="en-US" sz="3200" dirty="0">
              <a:solidFill>
                <a:schemeClr val="accent1"/>
              </a:solidFill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6406" y="173844"/>
            <a:ext cx="11017760" cy="72943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4"/>
                </a:solidFill>
                <a:latin typeface="+mn-ea"/>
              </a:rPr>
              <a:t>내가 죽던 날 예고편 </a:t>
            </a:r>
            <a:r>
              <a:rPr lang="en-US" altLang="ko-KR" sz="3600" dirty="0" err="1" smtClean="0">
                <a:latin typeface="경기천년제목V Bold" panose="02020803020101020101" pitchFamily="18" charset="-127"/>
                <a:ea typeface="경기천년제목V Bold" panose="02020803020101020101" pitchFamily="18" charset="-127"/>
              </a:rPr>
              <a:t>BPlay</a:t>
            </a:r>
            <a:endParaRPr lang="en-US" altLang="ko-KR" sz="3600" dirty="0" smtClean="0">
              <a:latin typeface="경기천년제목V Bold" panose="02020803020101020101" pitchFamily="18" charset="-127"/>
              <a:ea typeface="경기천년제목V Bold" panose="02020803020101020101" pitchFamily="18" charset="-127"/>
            </a:endParaRPr>
          </a:p>
          <a:p>
            <a:r>
              <a:rPr lang="ko-KR" altLang="en-US" sz="3600" b="1" dirty="0" smtClean="0">
                <a:solidFill>
                  <a:schemeClr val="accent4"/>
                </a:solidFill>
                <a:latin typeface="+mn-ea"/>
              </a:rPr>
              <a:t>윤희에게 예고편</a:t>
            </a:r>
            <a:endParaRPr lang="en-US" altLang="ko-KR" sz="3600" b="1" dirty="0">
              <a:solidFill>
                <a:schemeClr val="accent4"/>
              </a:solidFill>
              <a:latin typeface="+mn-ea"/>
            </a:endParaRPr>
          </a:p>
          <a:p>
            <a:r>
              <a:rPr lang="ko-KR" altLang="en-US" sz="3600" b="1" dirty="0" err="1" smtClean="0">
                <a:solidFill>
                  <a:schemeClr val="accent4"/>
                </a:solidFill>
                <a:latin typeface="+mn-ea"/>
              </a:rPr>
              <a:t>삼진그룹</a:t>
            </a:r>
            <a:r>
              <a:rPr lang="ko-KR" altLang="en-US" sz="3600" b="1" dirty="0" smtClean="0">
                <a:solidFill>
                  <a:schemeClr val="accent4"/>
                </a:solidFill>
                <a:latin typeface="+mn-ea"/>
              </a:rPr>
              <a:t> </a:t>
            </a:r>
            <a:r>
              <a:rPr lang="ko-KR" altLang="en-US" sz="3600" b="1" dirty="0" err="1" smtClean="0">
                <a:solidFill>
                  <a:schemeClr val="accent4"/>
                </a:solidFill>
                <a:latin typeface="+mn-ea"/>
              </a:rPr>
              <a:t>영어토익반</a:t>
            </a:r>
            <a:r>
              <a:rPr lang="ko-KR" altLang="en-US" sz="3600" b="1" dirty="0" smtClean="0">
                <a:solidFill>
                  <a:schemeClr val="accent4"/>
                </a:solidFill>
                <a:latin typeface="+mn-ea"/>
              </a:rPr>
              <a:t> 예고편</a:t>
            </a:r>
            <a:endParaRPr lang="en-US" altLang="ko-KR" sz="3600" b="1" dirty="0" smtClean="0">
              <a:solidFill>
                <a:schemeClr val="accent4"/>
              </a:solidFill>
              <a:latin typeface="+mn-ea"/>
            </a:endParaRPr>
          </a:p>
          <a:p>
            <a:r>
              <a:rPr lang="ko-KR" altLang="en-US" sz="3600" b="1" dirty="0" err="1" smtClean="0">
                <a:solidFill>
                  <a:schemeClr val="accent4"/>
                </a:solidFill>
                <a:latin typeface="+mn-ea"/>
              </a:rPr>
              <a:t>류혜정</a:t>
            </a:r>
            <a:r>
              <a:rPr lang="ko-KR" altLang="en-US" sz="3600" b="1" dirty="0" err="1" smtClean="0">
                <a:latin typeface="+mn-ea"/>
              </a:rPr>
              <a:t>님을</a:t>
            </a:r>
            <a:r>
              <a:rPr lang="ko-KR" altLang="en-US" sz="3600" b="1" dirty="0" smtClean="0">
                <a:latin typeface="+mn-ea"/>
              </a:rPr>
              <a:t> 위한 오늘의 추천</a:t>
            </a:r>
            <a:endParaRPr lang="en-US" altLang="ko-KR" sz="3600" b="1" dirty="0">
              <a:latin typeface="+mn-ea"/>
            </a:endParaRPr>
          </a:p>
          <a:p>
            <a:r>
              <a:rPr lang="ko-KR" altLang="en-US" sz="3600" b="1" dirty="0" smtClean="0">
                <a:latin typeface="+mn-ea"/>
              </a:rPr>
              <a:t>이 배우는 어떠세요</a:t>
            </a:r>
            <a:r>
              <a:rPr lang="en-US" altLang="ko-KR" sz="3600" b="1" dirty="0" smtClean="0">
                <a:latin typeface="+mn-ea"/>
              </a:rPr>
              <a:t>? </a:t>
            </a:r>
          </a:p>
          <a:p>
            <a:r>
              <a:rPr lang="ko-KR" altLang="en-US" sz="3600" b="1" dirty="0" err="1" smtClean="0">
                <a:solidFill>
                  <a:schemeClr val="accent4"/>
                </a:solidFill>
                <a:latin typeface="+mn-ea"/>
              </a:rPr>
              <a:t>류혜정</a:t>
            </a:r>
            <a:r>
              <a:rPr lang="ko-KR" altLang="en-US" sz="3600" b="1" dirty="0" err="1" smtClean="0">
                <a:latin typeface="+mn-ea"/>
              </a:rPr>
              <a:t>님</a:t>
            </a:r>
            <a:r>
              <a:rPr lang="en-US" altLang="ko-KR" sz="3600" b="1" dirty="0" smtClean="0">
                <a:latin typeface="+mn-ea"/>
              </a:rPr>
              <a:t>, </a:t>
            </a:r>
            <a:r>
              <a:rPr lang="ko-KR" altLang="en-US" sz="3600" b="1" dirty="0" smtClean="0">
                <a:latin typeface="+mn-ea"/>
              </a:rPr>
              <a:t>저번에 시청하신 드라마 이어 보시겠어요</a:t>
            </a:r>
            <a:r>
              <a:rPr lang="en-US" altLang="ko-KR" sz="3600" b="1" dirty="0" smtClean="0">
                <a:latin typeface="+mn-ea"/>
              </a:rPr>
              <a:t>?</a:t>
            </a:r>
          </a:p>
          <a:p>
            <a:pPr algn="ctr"/>
            <a:r>
              <a:rPr lang="ko-KR" altLang="en-US" sz="3600" b="1" dirty="0" smtClean="0">
                <a:latin typeface="+mn-ea"/>
              </a:rPr>
              <a:t>오늘의 </a:t>
            </a:r>
            <a:r>
              <a:rPr lang="ko-KR" altLang="en-US" sz="3600" b="1" dirty="0" smtClean="0">
                <a:solidFill>
                  <a:schemeClr val="accent4"/>
                </a:solidFill>
                <a:latin typeface="+mn-ea"/>
              </a:rPr>
              <a:t>화제</a:t>
            </a:r>
            <a:r>
              <a:rPr lang="ko-KR" altLang="en-US" sz="3600" b="1" dirty="0" smtClean="0">
                <a:latin typeface="+mn-ea"/>
              </a:rPr>
              <a:t> </a:t>
            </a:r>
            <a:r>
              <a:rPr lang="en-US" altLang="ko-KR" sz="3600" b="1" dirty="0" smtClean="0">
                <a:latin typeface="+mn-ea"/>
              </a:rPr>
              <a:t>TV </a:t>
            </a:r>
            <a:r>
              <a:rPr lang="ko-KR" altLang="en-US" sz="3600" b="1" dirty="0" smtClean="0">
                <a:latin typeface="+mn-ea"/>
              </a:rPr>
              <a:t>프로그램</a:t>
            </a:r>
            <a:r>
              <a:rPr lang="en-US" altLang="ko-KR" sz="3600" b="1" dirty="0" smtClean="0">
                <a:latin typeface="+mn-ea"/>
              </a:rPr>
              <a:t>!</a:t>
            </a:r>
          </a:p>
          <a:p>
            <a:pPr algn="ctr"/>
            <a:r>
              <a:rPr lang="ko-KR" altLang="en-US" sz="3600" b="1" dirty="0" smtClean="0">
                <a:latin typeface="+mn-ea"/>
              </a:rPr>
              <a:t>시청해보세요</a:t>
            </a:r>
            <a:endParaRPr lang="en-US" altLang="ko-KR" sz="3600" b="1" dirty="0" smtClean="0">
              <a:latin typeface="+mn-ea"/>
            </a:endParaRPr>
          </a:p>
          <a:p>
            <a:pPr algn="ctr"/>
            <a:r>
              <a:rPr lang="ko-KR" altLang="en-US" sz="3600" b="1" dirty="0" err="1" smtClean="0">
                <a:solidFill>
                  <a:schemeClr val="accent4"/>
                </a:solidFill>
                <a:latin typeface="+mn-ea"/>
              </a:rPr>
              <a:t>류혜정</a:t>
            </a:r>
            <a:r>
              <a:rPr lang="ko-KR" altLang="en-US" sz="3600" b="1" dirty="0" err="1" smtClean="0">
                <a:latin typeface="+mn-ea"/>
              </a:rPr>
              <a:t>님이</a:t>
            </a:r>
            <a:r>
              <a:rPr lang="ko-KR" altLang="en-US" sz="3600" b="1" dirty="0" smtClean="0">
                <a:latin typeface="+mn-ea"/>
              </a:rPr>
              <a:t> 월에 구독하고 있는 플랫폼</a:t>
            </a:r>
            <a:endParaRPr lang="en-US" altLang="ko-KR" sz="3600" b="1" dirty="0" smtClean="0">
              <a:latin typeface="+mn-ea"/>
            </a:endParaRPr>
          </a:p>
          <a:p>
            <a:pPr algn="ctr"/>
            <a:r>
              <a:rPr lang="ko-KR" altLang="en-US" sz="3600" b="1" dirty="0" smtClean="0">
                <a:latin typeface="+mn-ea"/>
              </a:rPr>
              <a:t>                              이번 달 </a:t>
            </a:r>
            <a:r>
              <a:rPr lang="ko-KR" altLang="en-US" sz="3600" b="1" dirty="0" smtClean="0">
                <a:solidFill>
                  <a:schemeClr val="accent4"/>
                </a:solidFill>
                <a:latin typeface="+mn-ea"/>
              </a:rPr>
              <a:t>총 지출</a:t>
            </a:r>
            <a:endParaRPr lang="en-US" altLang="ko-KR" sz="3600" b="1" dirty="0" smtClean="0">
              <a:solidFill>
                <a:schemeClr val="accent4"/>
              </a:solidFill>
              <a:latin typeface="+mn-ea"/>
            </a:endParaRPr>
          </a:p>
          <a:p>
            <a:r>
              <a:rPr lang="ko-KR" altLang="en-US" sz="3600" b="1" dirty="0" smtClean="0">
                <a:solidFill>
                  <a:schemeClr val="accent4"/>
                </a:solidFill>
                <a:latin typeface="+mn-ea"/>
              </a:rPr>
              <a:t>영화 정보</a:t>
            </a:r>
            <a:endParaRPr lang="en-US" altLang="ko-KR" sz="3600" b="1" dirty="0" smtClean="0">
              <a:solidFill>
                <a:schemeClr val="accent4"/>
              </a:solidFill>
              <a:latin typeface="+mn-ea"/>
            </a:endParaRPr>
          </a:p>
          <a:p>
            <a:r>
              <a:rPr lang="ko-KR" altLang="en-US" sz="3600" b="1" dirty="0" smtClean="0">
                <a:solidFill>
                  <a:schemeClr val="accent1"/>
                </a:solidFill>
                <a:latin typeface="+mn-ea"/>
              </a:rPr>
              <a:t>밥</a:t>
            </a:r>
            <a:r>
              <a:rPr lang="en-US" altLang="ko-KR" sz="3600" b="1" dirty="0" smtClean="0">
                <a:solidFill>
                  <a:schemeClr val="accent1"/>
                </a:solidFill>
                <a:latin typeface="+mn-ea"/>
              </a:rPr>
              <a:t>&amp;</a:t>
            </a:r>
            <a:r>
              <a:rPr lang="ko-KR" altLang="en-US" sz="3600" b="1" dirty="0" smtClean="0">
                <a:solidFill>
                  <a:schemeClr val="accent1"/>
                </a:solidFill>
                <a:latin typeface="+mn-ea"/>
              </a:rPr>
              <a:t>플레이 </a:t>
            </a:r>
            <a:r>
              <a:rPr lang="ko-KR" altLang="en-US" sz="3600" b="1" dirty="0" smtClean="0">
                <a:latin typeface="+mn-ea"/>
              </a:rPr>
              <a:t>이렇게 이용해보세요</a:t>
            </a:r>
            <a:endParaRPr lang="en-US" altLang="ko-KR" sz="3600" b="1" dirty="0" smtClean="0">
              <a:latin typeface="+mn-ea"/>
            </a:endParaRPr>
          </a:p>
          <a:p>
            <a:endParaRPr lang="ko-KR" altLang="en-US" sz="36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8115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1684" y="818147"/>
            <a:ext cx="11033790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1"/>
                </a:solidFill>
                <a:latin typeface="+mn-ea"/>
              </a:rPr>
              <a:t>밥</a:t>
            </a:r>
            <a:r>
              <a:rPr lang="en-US" altLang="ko-KR" b="1" dirty="0" smtClean="0">
                <a:solidFill>
                  <a:schemeClr val="accent1"/>
                </a:solidFill>
                <a:latin typeface="+mn-ea"/>
              </a:rPr>
              <a:t>&amp;</a:t>
            </a:r>
            <a:r>
              <a:rPr lang="ko-KR" altLang="en-US" b="1" dirty="0" smtClean="0">
                <a:solidFill>
                  <a:schemeClr val="accent1"/>
                </a:solidFill>
                <a:latin typeface="+mn-ea"/>
              </a:rPr>
              <a:t>플레이 </a:t>
            </a:r>
            <a:r>
              <a:rPr lang="ko-KR" altLang="en-US" b="1" dirty="0" smtClean="0">
                <a:latin typeface="+mn-ea"/>
              </a:rPr>
              <a:t>서비스 이용약관</a:t>
            </a:r>
            <a:r>
              <a:rPr lang="en-US" altLang="ko-KR" b="1" dirty="0" smtClean="0">
                <a:latin typeface="+mn-ea"/>
              </a:rPr>
              <a:t>	</a:t>
            </a:r>
            <a:r>
              <a:rPr lang="ko-KR" altLang="en-US" b="1" dirty="0" smtClean="0">
                <a:latin typeface="+mn-ea"/>
              </a:rPr>
              <a:t>고객센터</a:t>
            </a:r>
            <a:r>
              <a:rPr lang="en-US" altLang="ko-KR" b="1" dirty="0" smtClean="0">
                <a:latin typeface="+mn-ea"/>
              </a:rPr>
              <a:t>	</a:t>
            </a:r>
            <a:r>
              <a:rPr lang="ko-KR" altLang="en-US" b="1" dirty="0" smtClean="0">
                <a:latin typeface="+mn-ea"/>
              </a:rPr>
              <a:t>자주 묻는 질문</a:t>
            </a:r>
            <a:r>
              <a:rPr lang="en-US" altLang="ko-KR" b="1" dirty="0" smtClean="0">
                <a:latin typeface="+mn-ea"/>
              </a:rPr>
              <a:t>	</a:t>
            </a:r>
            <a:r>
              <a:rPr lang="ko-KR" altLang="en-US" b="1" dirty="0" smtClean="0">
                <a:solidFill>
                  <a:schemeClr val="bg1">
                    <a:lumMod val="65000"/>
                  </a:schemeClr>
                </a:solidFill>
                <a:latin typeface="+mn-ea"/>
              </a:rPr>
              <a:t>개인정보 처리 방침</a:t>
            </a:r>
            <a:r>
              <a:rPr lang="en-US" altLang="ko-KR" b="1" dirty="0" smtClean="0">
                <a:latin typeface="+mn-ea"/>
              </a:rPr>
              <a:t>	</a:t>
            </a:r>
            <a:r>
              <a:rPr lang="ko-KR" altLang="en-US" b="1" dirty="0" smtClean="0">
                <a:latin typeface="+mn-ea"/>
              </a:rPr>
              <a:t>이벤트</a:t>
            </a:r>
            <a:endParaRPr lang="en-US" altLang="ko-KR" b="1" dirty="0" smtClean="0">
              <a:latin typeface="+mn-ea"/>
            </a:endParaRPr>
          </a:p>
          <a:p>
            <a:endParaRPr lang="en-US" altLang="ko-KR" b="1" dirty="0" smtClean="0">
              <a:latin typeface="+mn-ea"/>
            </a:endParaRPr>
          </a:p>
          <a:p>
            <a:r>
              <a:rPr lang="ko-KR" altLang="en-US" b="1" dirty="0" smtClean="0">
                <a:latin typeface="+mn-ea"/>
              </a:rPr>
              <a:t>대표이사</a:t>
            </a:r>
            <a:r>
              <a:rPr lang="en-US" altLang="ko-KR" b="1" dirty="0" smtClean="0">
                <a:latin typeface="+mn-ea"/>
              </a:rPr>
              <a:t>:HYEJEONG RYU		</a:t>
            </a:r>
            <a:r>
              <a:rPr lang="ko-KR" altLang="en-US" b="1" dirty="0" smtClean="0">
                <a:latin typeface="+mn-ea"/>
              </a:rPr>
              <a:t>사업자등록번호</a:t>
            </a:r>
            <a:r>
              <a:rPr lang="en-US" altLang="ko-KR" b="1" dirty="0" smtClean="0">
                <a:latin typeface="+mn-ea"/>
              </a:rPr>
              <a:t>:99-0916</a:t>
            </a:r>
          </a:p>
          <a:p>
            <a:endParaRPr lang="en-US" altLang="ko-KR" b="1" dirty="0" smtClean="0">
              <a:latin typeface="+mn-ea"/>
            </a:endParaRPr>
          </a:p>
          <a:p>
            <a:r>
              <a:rPr lang="ko-KR" altLang="en-US" b="1" dirty="0" smtClean="0">
                <a:latin typeface="+mn-ea"/>
              </a:rPr>
              <a:t>위치</a:t>
            </a:r>
            <a:r>
              <a:rPr lang="en-US" altLang="ko-KR" b="1" dirty="0" smtClean="0">
                <a:latin typeface="+mn-ea"/>
              </a:rPr>
              <a:t>:</a:t>
            </a:r>
            <a:r>
              <a:rPr lang="ko-KR" altLang="en-US" b="1" dirty="0" smtClean="0">
                <a:latin typeface="+mn-ea"/>
              </a:rPr>
              <a:t>서울특별시 노원구 </a:t>
            </a:r>
            <a:r>
              <a:rPr lang="ko-KR" altLang="en-US" b="1" dirty="0" err="1" smtClean="0">
                <a:latin typeface="+mn-ea"/>
              </a:rPr>
              <a:t>화랑로</a:t>
            </a:r>
            <a:r>
              <a:rPr lang="ko-KR" altLang="en-US" b="1" dirty="0" smtClean="0">
                <a:latin typeface="+mn-ea"/>
              </a:rPr>
              <a:t> 서울여자대학교</a:t>
            </a:r>
            <a:endParaRPr lang="en-US" altLang="ko-KR" b="1" dirty="0" smtClean="0">
              <a:latin typeface="+mn-ea"/>
            </a:endParaRPr>
          </a:p>
          <a:p>
            <a:endParaRPr lang="en-US" altLang="ko-KR" sz="500" b="1" dirty="0" smtClean="0">
              <a:latin typeface="+mn-ea"/>
            </a:endParaRPr>
          </a:p>
          <a:p>
            <a:r>
              <a:rPr lang="ko-KR" altLang="en-US" b="1" dirty="0" smtClean="0">
                <a:latin typeface="+mn-ea"/>
              </a:rPr>
              <a:t>고객센터</a:t>
            </a:r>
            <a:r>
              <a:rPr lang="en-US" altLang="ko-KR" b="1" dirty="0" smtClean="0">
                <a:latin typeface="+mn-ea"/>
              </a:rPr>
              <a:t>:ryu@swu.ac.kr</a:t>
            </a:r>
          </a:p>
          <a:p>
            <a:endParaRPr lang="en-US" altLang="ko-KR" sz="500" b="1" dirty="0" smtClean="0">
              <a:latin typeface="+mn-ea"/>
            </a:endParaRPr>
          </a:p>
          <a:p>
            <a:r>
              <a:rPr lang="ko-KR" altLang="en-US" b="1" dirty="0" smtClean="0">
                <a:latin typeface="+mn-ea"/>
              </a:rPr>
              <a:t>이용권 문의</a:t>
            </a:r>
            <a:r>
              <a:rPr lang="en-US" altLang="ko-KR" b="1" dirty="0" smtClean="0">
                <a:latin typeface="+mn-ea"/>
              </a:rPr>
              <a:t>:ryu@swu.ac.kr</a:t>
            </a:r>
            <a:endParaRPr lang="ko-KR" altLang="en-US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89647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</TotalTime>
  <Words>632</Words>
  <Application>Microsoft Office PowerPoint</Application>
  <PresentationFormat>와이드스크린</PresentationFormat>
  <Paragraphs>122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경기천년제목 Medium</vt:lpstr>
      <vt:lpstr>경기천년제목V Bold</vt:lpstr>
      <vt:lpstr>굴림</vt:lpstr>
      <vt:lpstr>나눔고딕</vt:lpstr>
      <vt:lpstr>맑은 고딕</vt:lpstr>
      <vt:lpstr>Arial</vt:lpstr>
      <vt:lpstr>Cooper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류지혜</dc:creator>
  <cp:lastModifiedBy>류지혜</cp:lastModifiedBy>
  <cp:revision>101</cp:revision>
  <dcterms:created xsi:type="dcterms:W3CDTF">2020-11-17T02:59:03Z</dcterms:created>
  <dcterms:modified xsi:type="dcterms:W3CDTF">2020-11-24T05:40:03Z</dcterms:modified>
</cp:coreProperties>
</file>

<file path=docProps/thumbnail.jpeg>
</file>